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11640" y="2441520"/>
            <a:ext cx="7769880" cy="14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laire Hand"/>
                <a:ea typeface="DejaVu Sans"/>
              </a:rPr>
              <a:t>Pyspark Data Cleaning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Picture 4" descr="Résultat de recherche d'images pour &quot;Microservices&quot;"/>
          <p:cNvPicPr/>
          <p:nvPr/>
        </p:nvPicPr>
        <p:blipFill>
          <a:blip r:embed="rId1"/>
          <a:stretch/>
        </p:blipFill>
        <p:spPr>
          <a:xfrm>
            <a:off x="254520" y="158760"/>
            <a:ext cx="4773960" cy="1850760"/>
          </a:xfrm>
          <a:prstGeom prst="rect">
            <a:avLst/>
          </a:prstGeom>
          <a:ln>
            <a:noFill/>
          </a:ln>
        </p:spPr>
      </p:pic>
      <p:sp>
        <p:nvSpPr>
          <p:cNvPr id="79" name="CustomShape 3"/>
          <p:cNvSpPr/>
          <p:nvPr/>
        </p:nvSpPr>
        <p:spPr>
          <a:xfrm>
            <a:off x="2468880" y="3910320"/>
            <a:ext cx="24674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Rama Shanker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74320" y="614160"/>
            <a:ext cx="8704080" cy="594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0" y="457200"/>
            <a:ext cx="8886960" cy="581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55120" y="233280"/>
            <a:ext cx="7857360" cy="644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044360" y="91440"/>
            <a:ext cx="5812920" cy="641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999360" y="182880"/>
            <a:ext cx="6863760" cy="656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772920" y="18720"/>
            <a:ext cx="7133760" cy="638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007640" y="201600"/>
            <a:ext cx="6123960" cy="647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211400" y="201600"/>
            <a:ext cx="6194520" cy="647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34200" y="632160"/>
            <a:ext cx="8834760" cy="583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365760" y="207360"/>
            <a:ext cx="8035560" cy="637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274320" y="1645920"/>
            <a:ext cx="8521200" cy="357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87720" y="274320"/>
            <a:ext cx="8298360" cy="633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879120" y="395640"/>
            <a:ext cx="6526800" cy="600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371600" y="213480"/>
            <a:ext cx="6034680" cy="64612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7804800" y="6873840"/>
            <a:ext cx="64044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818000" y="274320"/>
            <a:ext cx="4764960" cy="605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82880" y="2007720"/>
            <a:ext cx="3291120" cy="222588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125640" y="182880"/>
            <a:ext cx="4171320" cy="144900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4556520" y="1920240"/>
            <a:ext cx="3306600" cy="228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2651760" y="2415240"/>
            <a:ext cx="35654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Many more technique depends on choosing algorithm:Sort note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320640" y="2637000"/>
            <a:ext cx="31071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Claire Hand"/>
                <a:ea typeface="DejaVu Sans"/>
              </a:rPr>
              <a:t>THANKS !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74160" y="1115640"/>
            <a:ext cx="8795520" cy="464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232920" y="1181520"/>
            <a:ext cx="8521200" cy="440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182880" y="914040"/>
            <a:ext cx="8886960" cy="512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91440" y="1188720"/>
            <a:ext cx="8704080" cy="459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274320" y="1239480"/>
            <a:ext cx="8612640" cy="41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257040" y="934200"/>
            <a:ext cx="8704080" cy="510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82880" y="610920"/>
            <a:ext cx="8612640" cy="578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4498</TotalTime>
  <Application>LibreOffice/6.4.6.2$Linux_X86_64 LibreOffice_project/40$Build-2</Application>
  <Words>535</Words>
  <Paragraphs>252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2016-09-17T19:34:21Z</dcterms:created>
  <dc:creator>Samuel Masué</dc:creator>
  <dc:description/>
  <dc:language>en-US</dc:language>
  <cp:lastModifiedBy/>
  <dcterms:modified xsi:type="dcterms:W3CDTF">2022-01-07T13:19:40Z</dcterms:modified>
  <cp:revision>149</cp:revision>
  <dc:subject/>
  <dc:title>Introduction to microservices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39</vt:i4>
  </property>
</Properties>
</file>